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60" r:id="rId5"/>
    <p:sldId id="261" r:id="rId6"/>
    <p:sldId id="259"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870" autoAdjust="0"/>
  </p:normalViewPr>
  <p:slideViewPr>
    <p:cSldViewPr>
      <p:cViewPr varScale="1">
        <p:scale>
          <a:sx n="80" d="100"/>
          <a:sy n="80" d="100"/>
        </p:scale>
        <p:origin x="-778"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128495-5D41-4457-9750-44BE02930B4E}" type="datetimeFigureOut">
              <a:rPr lang="en-US" smtClean="0"/>
              <a:t>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C014F-B3EF-4AB3-AABB-851D4AAFC352}" type="slidenum">
              <a:rPr lang="en-US" smtClean="0"/>
              <a:t>‹#›</a:t>
            </a:fld>
            <a:endParaRPr lang="en-US"/>
          </a:p>
        </p:txBody>
      </p:sp>
    </p:spTree>
    <p:extLst>
      <p:ext uri="{BB962C8B-B14F-4D97-AF65-F5344CB8AC3E}">
        <p14:creationId xmlns:p14="http://schemas.microsoft.com/office/powerpoint/2010/main" val="3080654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Bible introduces the concept of the kinsman redeemer in the book of Leviticus, chapter 25, verses 25-55.  Here it is stated that the kinsman redeemer is one who is the nearest kinsman to a relative to buy back that which was lost or sold.  This redemption also applies to a person if they sold themselves into slavery.  The kinsman redeemer can purchase back that person's life into freedom.</a:t>
            </a:r>
          </a:p>
          <a:p>
            <a:endParaRPr lang="en-US" dirty="0" smtClean="0"/>
          </a:p>
          <a:p>
            <a:r>
              <a:rPr lang="en-US" dirty="0" smtClean="0"/>
              <a:t>According to the 1906 Jewish Encyclopedia (</a:t>
            </a:r>
            <a:r>
              <a:rPr lang="en-US" dirty="0" err="1" smtClean="0"/>
              <a:t>Jastrow</a:t>
            </a:r>
            <a:r>
              <a:rPr lang="en-US" dirty="0" smtClean="0"/>
              <a:t>, Prince, Kohler and </a:t>
            </a:r>
            <a:r>
              <a:rPr lang="en-US" dirty="0" err="1" smtClean="0"/>
              <a:t>Ginzberg</a:t>
            </a:r>
            <a:r>
              <a:rPr lang="en-US" dirty="0" smtClean="0"/>
              <a:t>), the concept of an avenger of blood was not unique to Israel.  Under the subject of the Avenger of Blood the text reads, "Among primitive peoples of low political development—such as the ancient Greeks, Germans, and Slavs, some North American tribes, the modern Sicilians, Corsicans, and Arabs—the clan or family had to assume the right to protect itself."</a:t>
            </a:r>
          </a:p>
          <a:p>
            <a:endParaRPr lang="en-US" dirty="0" smtClean="0"/>
          </a:p>
          <a:p>
            <a:r>
              <a:rPr lang="en-US" dirty="0" smtClean="0"/>
              <a:t>It was considered one of the most important clan duties.  It is still a custom among the desert Bedouins.  Furthermore, one could not simply "pay off" a blood avenger as this would make the land "polluted by blood" (numbers 35:31).  Several examples of unavenged blood exist throughout the biblical text, including Genesis 4:10, Isaiah 26:21, Ezekiel 24:7 and Job 16:18.  As this was a role long ordained by God, the avenger of blood, then is regarded as not just a representative of the slain family member, but of YHWH Himself (Jewish </a:t>
            </a:r>
            <a:r>
              <a:rPr lang="en-US" dirty="0" err="1" smtClean="0"/>
              <a:t>Ecyclopedia</a:t>
            </a:r>
            <a:r>
              <a:rPr lang="en-US" dirty="0" smtClean="0"/>
              <a:t>, Avenger of Blood, </a:t>
            </a:r>
            <a:r>
              <a:rPr lang="en-US" dirty="0" err="1" smtClean="0"/>
              <a:t>Jastrow</a:t>
            </a:r>
            <a:r>
              <a:rPr lang="en-US" dirty="0" smtClean="0"/>
              <a:t>, Prince, Kohler and </a:t>
            </a:r>
            <a:r>
              <a:rPr lang="en-US" dirty="0" err="1" smtClean="0"/>
              <a:t>Ginzberg</a:t>
            </a:r>
            <a:r>
              <a:rPr lang="en-US" dirty="0" smtClean="0"/>
              <a:t>).</a:t>
            </a:r>
            <a:endParaRPr lang="en-US" dirty="0"/>
          </a:p>
        </p:txBody>
      </p:sp>
      <p:sp>
        <p:nvSpPr>
          <p:cNvPr id="4" name="Slide Number Placeholder 3"/>
          <p:cNvSpPr>
            <a:spLocks noGrp="1"/>
          </p:cNvSpPr>
          <p:nvPr>
            <p:ph type="sldNum" sz="quarter" idx="10"/>
          </p:nvPr>
        </p:nvSpPr>
        <p:spPr/>
        <p:txBody>
          <a:bodyPr/>
          <a:lstStyle/>
          <a:p>
            <a:fld id="{2CAC014F-B3EF-4AB3-AABB-851D4AAFC352}" type="slidenum">
              <a:rPr lang="en-US" smtClean="0"/>
              <a:t>2</a:t>
            </a:fld>
            <a:endParaRPr lang="en-US"/>
          </a:p>
        </p:txBody>
      </p:sp>
    </p:spTree>
    <p:extLst>
      <p:ext uri="{BB962C8B-B14F-4D97-AF65-F5344CB8AC3E}">
        <p14:creationId xmlns:p14="http://schemas.microsoft.com/office/powerpoint/2010/main" val="2620873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remember that though the Kinsman Redeemer purchases back the land or slave contract, he does not own the land or slave contract.  The land and person are completely redeemed.  The land goes back to its previous owner, the person is completely free.</a:t>
            </a:r>
            <a:endParaRPr lang="en-US" dirty="0"/>
          </a:p>
        </p:txBody>
      </p:sp>
      <p:sp>
        <p:nvSpPr>
          <p:cNvPr id="4" name="Slide Number Placeholder 3"/>
          <p:cNvSpPr>
            <a:spLocks noGrp="1"/>
          </p:cNvSpPr>
          <p:nvPr>
            <p:ph type="sldNum" sz="quarter" idx="10"/>
          </p:nvPr>
        </p:nvSpPr>
        <p:spPr/>
        <p:txBody>
          <a:bodyPr/>
          <a:lstStyle/>
          <a:p>
            <a:fld id="{2CAC014F-B3EF-4AB3-AABB-851D4AAFC352}" type="slidenum">
              <a:rPr lang="en-US" smtClean="0"/>
              <a:t>3</a:t>
            </a:fld>
            <a:endParaRPr lang="en-US"/>
          </a:p>
        </p:txBody>
      </p:sp>
    </p:spTree>
    <p:extLst>
      <p:ext uri="{BB962C8B-B14F-4D97-AF65-F5344CB8AC3E}">
        <p14:creationId xmlns:p14="http://schemas.microsoft.com/office/powerpoint/2010/main" val="84407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requirements to be a kinsman redeemer are:</a:t>
            </a:r>
          </a:p>
          <a:p>
            <a:pPr marL="171450" indent="-171450">
              <a:buFont typeface="Arial" panose="020B0604020202020204" pitchFamily="34" charset="0"/>
              <a:buChar char="•"/>
            </a:pPr>
            <a:r>
              <a:rPr lang="en-US" dirty="0" smtClean="0"/>
              <a:t>must be the nearest male relative.</a:t>
            </a:r>
          </a:p>
          <a:p>
            <a:pPr marL="171450" indent="-171450">
              <a:buFont typeface="Arial" panose="020B0604020202020204" pitchFamily="34" charset="0"/>
              <a:buChar char="•"/>
            </a:pPr>
            <a:r>
              <a:rPr lang="en-US" dirty="0" smtClean="0"/>
              <a:t>must be able to perform the duties of the kinsman redeemer.</a:t>
            </a:r>
          </a:p>
          <a:p>
            <a:pPr marL="171450" indent="-171450">
              <a:buFont typeface="Arial" panose="020B0604020202020204" pitchFamily="34" charset="0"/>
              <a:buChar char="•"/>
            </a:pPr>
            <a:r>
              <a:rPr lang="en-US" dirty="0" smtClean="0"/>
              <a:t>must be willing to perform the duties of the kinsman redeemer.</a:t>
            </a:r>
          </a:p>
          <a:p>
            <a:pPr marL="171450" indent="-171450">
              <a:buFont typeface="Arial" panose="020B0604020202020204" pitchFamily="34" charset="0"/>
              <a:buChar char="•"/>
            </a:pPr>
            <a:r>
              <a:rPr lang="en-US" dirty="0" smtClean="0"/>
              <a:t>must fulfill ALL the obligations of the kinsman redeemer.</a:t>
            </a:r>
            <a:endParaRPr lang="en-US" dirty="0"/>
          </a:p>
        </p:txBody>
      </p:sp>
      <p:sp>
        <p:nvSpPr>
          <p:cNvPr id="4" name="Slide Number Placeholder 3"/>
          <p:cNvSpPr>
            <a:spLocks noGrp="1"/>
          </p:cNvSpPr>
          <p:nvPr>
            <p:ph type="sldNum" sz="quarter" idx="10"/>
          </p:nvPr>
        </p:nvSpPr>
        <p:spPr/>
        <p:txBody>
          <a:bodyPr/>
          <a:lstStyle/>
          <a:p>
            <a:fld id="{2CAC014F-B3EF-4AB3-AABB-851D4AAFC352}" type="slidenum">
              <a:rPr lang="en-US" smtClean="0"/>
              <a:t>4</a:t>
            </a:fld>
            <a:endParaRPr lang="en-US"/>
          </a:p>
        </p:txBody>
      </p:sp>
    </p:spTree>
    <p:extLst>
      <p:ext uri="{BB962C8B-B14F-4D97-AF65-F5344CB8AC3E}">
        <p14:creationId xmlns:p14="http://schemas.microsoft.com/office/powerpoint/2010/main" val="561448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obligations of a kinsman redeemer are:</a:t>
            </a:r>
          </a:p>
          <a:p>
            <a:pPr marL="171450" lvl="0" indent="-171450">
              <a:buFont typeface="Arial" panose="020B0604020202020204" pitchFamily="34" charset="0"/>
              <a:buChar char="•"/>
            </a:pPr>
            <a:r>
              <a:rPr lang="en-US" dirty="0" smtClean="0"/>
              <a:t>In the case of a murdered relative, the kinsman redeemer must act as Go-el who finds and kills the murderer. (</a:t>
            </a:r>
            <a:r>
              <a:rPr lang="en-US" dirty="0" err="1" smtClean="0"/>
              <a:t>num</a:t>
            </a:r>
            <a:r>
              <a:rPr lang="en-US" dirty="0" smtClean="0"/>
              <a:t> 35:6-34)</a:t>
            </a:r>
          </a:p>
          <a:p>
            <a:pPr marL="171450" lvl="0" indent="-171450">
              <a:buFont typeface="Arial" panose="020B0604020202020204" pitchFamily="34" charset="0"/>
              <a:buChar char="•"/>
            </a:pPr>
            <a:r>
              <a:rPr lang="en-US" dirty="0" smtClean="0"/>
              <a:t>In the case of lost property, the kinsman redeemer buys back the lost property.</a:t>
            </a:r>
          </a:p>
          <a:p>
            <a:pPr marL="171450" lvl="0" indent="-171450">
              <a:buFont typeface="Arial" panose="020B0604020202020204" pitchFamily="34" charset="0"/>
              <a:buChar char="•"/>
            </a:pPr>
            <a:r>
              <a:rPr lang="en-US" dirty="0" smtClean="0"/>
              <a:t>In the case of a close relative dying and leaving a childless widow, the kinsman redeemer must perform the act of the </a:t>
            </a:r>
            <a:r>
              <a:rPr lang="en-US" dirty="0" err="1" smtClean="0"/>
              <a:t>levirite</a:t>
            </a:r>
            <a:r>
              <a:rPr lang="en-US" dirty="0" smtClean="0"/>
              <a:t> marriage.  The first child if such a union is considered the child of the dead man.</a:t>
            </a:r>
            <a:endParaRPr lang="en-US" dirty="0"/>
          </a:p>
        </p:txBody>
      </p:sp>
      <p:sp>
        <p:nvSpPr>
          <p:cNvPr id="4" name="Slide Number Placeholder 3"/>
          <p:cNvSpPr>
            <a:spLocks noGrp="1"/>
          </p:cNvSpPr>
          <p:nvPr>
            <p:ph type="sldNum" sz="quarter" idx="10"/>
          </p:nvPr>
        </p:nvSpPr>
        <p:spPr/>
        <p:txBody>
          <a:bodyPr/>
          <a:lstStyle/>
          <a:p>
            <a:fld id="{2CAC014F-B3EF-4AB3-AABB-851D4AAFC352}" type="slidenum">
              <a:rPr lang="en-US" smtClean="0"/>
              <a:t>5</a:t>
            </a:fld>
            <a:endParaRPr lang="en-US"/>
          </a:p>
        </p:txBody>
      </p:sp>
    </p:spTree>
    <p:extLst>
      <p:ext uri="{BB962C8B-B14F-4D97-AF65-F5344CB8AC3E}">
        <p14:creationId xmlns:p14="http://schemas.microsoft.com/office/powerpoint/2010/main" val="1071473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cannot discuss the role of the Avenger of Blood "</a:t>
            </a:r>
            <a:r>
              <a:rPr lang="en-US" dirty="0" err="1" smtClean="0"/>
              <a:t>go'el</a:t>
            </a:r>
            <a:r>
              <a:rPr lang="en-US" dirty="0" smtClean="0"/>
              <a:t> </a:t>
            </a:r>
            <a:r>
              <a:rPr lang="en-US" dirty="0" err="1" smtClean="0"/>
              <a:t>hadam</a:t>
            </a:r>
            <a:r>
              <a:rPr lang="en-US" dirty="0" smtClean="0"/>
              <a:t>" (redeemer of blood) without also discussing the cities of refuge.  The cities of refuge were codified by God to the Israelis before the conquest of the land (Numbers 35:9-34).  Here it is written explicit instructions on the workings of a city of refuge.  A city of refuge was a place that an unintentional murderer could run to in order to escape the avenger of blood.  If one were guilty of intentional murder, running to a city of refuge is of no help because a council there would determine if the killing were accidental or intentional.  If they found the person to have committed willful murder, then the guilty party is handed over to the avenger of blood.  If the person was found to have committed an accidental killing, they had to stay within the city of refuge until the death of the High Priest or else face the avenger of blood.</a:t>
            </a:r>
          </a:p>
          <a:p>
            <a:r>
              <a:rPr lang="en-US" dirty="0" smtClean="0"/>
              <a:t>In this description of the workings of the city of refuge we also receive the instruction that a verdict of guilt for murder requires two or more witnesses.</a:t>
            </a:r>
          </a:p>
          <a:p>
            <a:r>
              <a:rPr lang="en-US" dirty="0" smtClean="0"/>
              <a:t>The right of the blood revenge was stopped when the Romans arrived.</a:t>
            </a:r>
            <a:endParaRPr lang="en-US" dirty="0"/>
          </a:p>
        </p:txBody>
      </p:sp>
      <p:sp>
        <p:nvSpPr>
          <p:cNvPr id="4" name="Slide Number Placeholder 3"/>
          <p:cNvSpPr>
            <a:spLocks noGrp="1"/>
          </p:cNvSpPr>
          <p:nvPr>
            <p:ph type="sldNum" sz="quarter" idx="10"/>
          </p:nvPr>
        </p:nvSpPr>
        <p:spPr/>
        <p:txBody>
          <a:bodyPr/>
          <a:lstStyle/>
          <a:p>
            <a:fld id="{2CAC014F-B3EF-4AB3-AABB-851D4AAFC352}" type="slidenum">
              <a:rPr lang="en-US" smtClean="0"/>
              <a:t>6</a:t>
            </a:fld>
            <a:endParaRPr lang="en-US"/>
          </a:p>
        </p:txBody>
      </p:sp>
    </p:spTree>
    <p:extLst>
      <p:ext uri="{BB962C8B-B14F-4D97-AF65-F5344CB8AC3E}">
        <p14:creationId xmlns:p14="http://schemas.microsoft.com/office/powerpoint/2010/main" val="252623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if God codified the rules regarding a kinsman redeemer and redeemer of blood, does He also abide by these laws when dealing with us?</a:t>
            </a:r>
          </a:p>
          <a:p>
            <a:r>
              <a:rPr lang="en-US" dirty="0" smtClean="0"/>
              <a:t>Yes, he has and does.</a:t>
            </a:r>
          </a:p>
          <a:p>
            <a:r>
              <a:rPr lang="en-US" dirty="0" smtClean="0"/>
              <a:t>During the events described in Genesis 3, ha-</a:t>
            </a:r>
            <a:r>
              <a:rPr lang="en-US" dirty="0" err="1" smtClean="0"/>
              <a:t>nachash</a:t>
            </a:r>
            <a:r>
              <a:rPr lang="en-US" dirty="0" smtClean="0"/>
              <a:t> </a:t>
            </a:r>
            <a:r>
              <a:rPr lang="en-US" dirty="0" err="1" smtClean="0"/>
              <a:t>ursurped</a:t>
            </a:r>
            <a:r>
              <a:rPr lang="en-US" dirty="0" smtClean="0"/>
              <a:t> the authority God had given man over this realm.  We lost our place in God's </a:t>
            </a:r>
            <a:r>
              <a:rPr lang="en-US" dirty="0" err="1" smtClean="0"/>
              <a:t>Edenic</a:t>
            </a:r>
            <a:r>
              <a:rPr lang="en-US" dirty="0" smtClean="0"/>
              <a:t> vision.  God, Himself, gave us Jesus. Fully human and fully God.  As such, he is a near relative to all mankind.  He is also able to fulfill the duties of the kinsman redeemer and he willingly performed those duties.  He has paid the price to redeem our slavery to sin.  He has paid the price to redeem all of creation to restoration. He has yet to reclaim the title deed to that position and land, but it will happen (revelation 4).  At that time, too, he will act as the redeemer of blood.  Against all who willingly shed the blood of God's human family.  All that is left, then is to become a member of the family of God.  If you, dear reader, are on the fence today.  </a:t>
            </a:r>
            <a:r>
              <a:rPr lang="en-US" smtClean="0"/>
              <a:t>Remember that you must choose and the devil owns the fence.</a:t>
            </a:r>
          </a:p>
          <a:p>
            <a:endParaRPr lang="en-US" dirty="0"/>
          </a:p>
        </p:txBody>
      </p:sp>
      <p:sp>
        <p:nvSpPr>
          <p:cNvPr id="4" name="Slide Number Placeholder 3"/>
          <p:cNvSpPr>
            <a:spLocks noGrp="1"/>
          </p:cNvSpPr>
          <p:nvPr>
            <p:ph type="sldNum" sz="quarter" idx="10"/>
          </p:nvPr>
        </p:nvSpPr>
        <p:spPr/>
        <p:txBody>
          <a:bodyPr/>
          <a:lstStyle/>
          <a:p>
            <a:fld id="{2CAC014F-B3EF-4AB3-AABB-851D4AAFC352}" type="slidenum">
              <a:rPr lang="en-US" smtClean="0"/>
              <a:t>7</a:t>
            </a:fld>
            <a:endParaRPr lang="en-US"/>
          </a:p>
        </p:txBody>
      </p:sp>
    </p:spTree>
    <p:extLst>
      <p:ext uri="{BB962C8B-B14F-4D97-AF65-F5344CB8AC3E}">
        <p14:creationId xmlns:p14="http://schemas.microsoft.com/office/powerpoint/2010/main" val="198439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A83D9A-A343-441F-BDDF-8AC8ABFCF499}"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B5613-9A9D-4190-86B9-5859781C5287}" type="slidenum">
              <a:rPr lang="en-US" smtClean="0"/>
              <a:t>‹#›</a:t>
            </a:fld>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95000"/>
          <a:stretch/>
        </p:blipFill>
        <p:spPr>
          <a:xfrm>
            <a:off x="0" y="0"/>
            <a:ext cx="457200" cy="6858000"/>
          </a:xfrm>
          <a:prstGeom prst="rect">
            <a:avLst/>
          </a:prstGeom>
        </p:spPr>
      </p:pic>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95000"/>
          <a:stretch/>
        </p:blipFill>
        <p:spPr>
          <a:xfrm>
            <a:off x="8686800" y="0"/>
            <a:ext cx="457200" cy="6858000"/>
          </a:xfrm>
          <a:prstGeom prst="rect">
            <a:avLst/>
          </a:prstGeom>
        </p:spPr>
      </p:pic>
    </p:spTree>
    <p:extLst>
      <p:ext uri="{BB962C8B-B14F-4D97-AF65-F5344CB8AC3E}">
        <p14:creationId xmlns:p14="http://schemas.microsoft.com/office/powerpoint/2010/main" val="4304028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A83D9A-A343-441F-BDDF-8AC8ABFCF499}"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B5613-9A9D-4190-86B9-5859781C5287}" type="slidenum">
              <a:rPr lang="en-US" smtClean="0"/>
              <a:t>‹#›</a:t>
            </a:fld>
            <a:endParaRPr lang="en-US"/>
          </a:p>
        </p:txBody>
      </p:sp>
    </p:spTree>
    <p:extLst>
      <p:ext uri="{BB962C8B-B14F-4D97-AF65-F5344CB8AC3E}">
        <p14:creationId xmlns:p14="http://schemas.microsoft.com/office/powerpoint/2010/main" val="4138429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A83D9A-A343-441F-BDDF-8AC8ABFCF499}"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B5613-9A9D-4190-86B9-5859781C5287}" type="slidenum">
              <a:rPr lang="en-US" smtClean="0"/>
              <a:t>‹#›</a:t>
            </a:fld>
            <a:endParaRPr lang="en-US"/>
          </a:p>
        </p:txBody>
      </p:sp>
    </p:spTree>
    <p:extLst>
      <p:ext uri="{BB962C8B-B14F-4D97-AF65-F5344CB8AC3E}">
        <p14:creationId xmlns:p14="http://schemas.microsoft.com/office/powerpoint/2010/main" val="2706713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A83D9A-A343-441F-BDDF-8AC8ABFCF499}"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B5613-9A9D-4190-86B9-5859781C5287}" type="slidenum">
              <a:rPr lang="en-US" smtClean="0"/>
              <a:t>‹#›</a:t>
            </a:fld>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95000"/>
          <a:stretch/>
        </p:blipFill>
        <p:spPr>
          <a:xfrm>
            <a:off x="0" y="0"/>
            <a:ext cx="457200" cy="6858000"/>
          </a:xfrm>
          <a:prstGeom prst="rect">
            <a:avLst/>
          </a:prstGeom>
        </p:spPr>
      </p:pic>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95000"/>
          <a:stretch/>
        </p:blipFill>
        <p:spPr>
          <a:xfrm>
            <a:off x="8686800" y="0"/>
            <a:ext cx="457200" cy="6858000"/>
          </a:xfrm>
          <a:prstGeom prst="rect">
            <a:avLst/>
          </a:prstGeom>
        </p:spPr>
      </p:pic>
    </p:spTree>
    <p:extLst>
      <p:ext uri="{BB962C8B-B14F-4D97-AF65-F5344CB8AC3E}">
        <p14:creationId xmlns:p14="http://schemas.microsoft.com/office/powerpoint/2010/main" val="10281073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A83D9A-A343-441F-BDDF-8AC8ABFCF499}"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B5613-9A9D-4190-86B9-5859781C5287}" type="slidenum">
              <a:rPr lang="en-US" smtClean="0"/>
              <a:t>‹#›</a:t>
            </a:fld>
            <a:endParaRPr lang="en-US"/>
          </a:p>
        </p:txBody>
      </p:sp>
    </p:spTree>
    <p:extLst>
      <p:ext uri="{BB962C8B-B14F-4D97-AF65-F5344CB8AC3E}">
        <p14:creationId xmlns:p14="http://schemas.microsoft.com/office/powerpoint/2010/main" val="390264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A83D9A-A343-441F-BDDF-8AC8ABFCF499}" type="datetimeFigureOut">
              <a:rPr lang="en-US" smtClean="0"/>
              <a:t>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B5613-9A9D-4190-86B9-5859781C5287}" type="slidenum">
              <a:rPr lang="en-US" smtClean="0"/>
              <a:t>‹#›</a:t>
            </a:fld>
            <a:endParaRPr lang="en-US"/>
          </a:p>
        </p:txBody>
      </p:sp>
    </p:spTree>
    <p:extLst>
      <p:ext uri="{BB962C8B-B14F-4D97-AF65-F5344CB8AC3E}">
        <p14:creationId xmlns:p14="http://schemas.microsoft.com/office/powerpoint/2010/main" val="369156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A83D9A-A343-441F-BDDF-8AC8ABFCF499}" type="datetimeFigureOut">
              <a:rPr lang="en-US" smtClean="0"/>
              <a:t>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B5613-9A9D-4190-86B9-5859781C5287}" type="slidenum">
              <a:rPr lang="en-US" smtClean="0"/>
              <a:t>‹#›</a:t>
            </a:fld>
            <a:endParaRPr lang="en-US"/>
          </a:p>
        </p:txBody>
      </p:sp>
    </p:spTree>
    <p:extLst>
      <p:ext uri="{BB962C8B-B14F-4D97-AF65-F5344CB8AC3E}">
        <p14:creationId xmlns:p14="http://schemas.microsoft.com/office/powerpoint/2010/main" val="2804886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A83D9A-A343-441F-BDDF-8AC8ABFCF499}" type="datetimeFigureOut">
              <a:rPr lang="en-US" smtClean="0"/>
              <a:t>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B5613-9A9D-4190-86B9-5859781C5287}" type="slidenum">
              <a:rPr lang="en-US" smtClean="0"/>
              <a:t>‹#›</a:t>
            </a:fld>
            <a:endParaRPr lang="en-US"/>
          </a:p>
        </p:txBody>
      </p:sp>
    </p:spTree>
    <p:extLst>
      <p:ext uri="{BB962C8B-B14F-4D97-AF65-F5344CB8AC3E}">
        <p14:creationId xmlns:p14="http://schemas.microsoft.com/office/powerpoint/2010/main" val="1355527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A83D9A-A343-441F-BDDF-8AC8ABFCF499}" type="datetimeFigureOut">
              <a:rPr lang="en-US" smtClean="0"/>
              <a:t>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B5613-9A9D-4190-86B9-5859781C5287}" type="slidenum">
              <a:rPr lang="en-US" smtClean="0"/>
              <a:t>‹#›</a:t>
            </a:fld>
            <a:endParaRPr lang="en-US"/>
          </a:p>
        </p:txBody>
      </p:sp>
    </p:spTree>
    <p:extLst>
      <p:ext uri="{BB962C8B-B14F-4D97-AF65-F5344CB8AC3E}">
        <p14:creationId xmlns:p14="http://schemas.microsoft.com/office/powerpoint/2010/main" val="3474425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A83D9A-A343-441F-BDDF-8AC8ABFCF499}" type="datetimeFigureOut">
              <a:rPr lang="en-US" smtClean="0"/>
              <a:t>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B5613-9A9D-4190-86B9-5859781C5287}" type="slidenum">
              <a:rPr lang="en-US" smtClean="0"/>
              <a:t>‹#›</a:t>
            </a:fld>
            <a:endParaRPr lang="en-US"/>
          </a:p>
        </p:txBody>
      </p:sp>
    </p:spTree>
    <p:extLst>
      <p:ext uri="{BB962C8B-B14F-4D97-AF65-F5344CB8AC3E}">
        <p14:creationId xmlns:p14="http://schemas.microsoft.com/office/powerpoint/2010/main" val="3656173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A83D9A-A343-441F-BDDF-8AC8ABFCF499}" type="datetimeFigureOut">
              <a:rPr lang="en-US" smtClean="0"/>
              <a:t>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B5613-9A9D-4190-86B9-5859781C5287}" type="slidenum">
              <a:rPr lang="en-US" smtClean="0"/>
              <a:t>‹#›</a:t>
            </a:fld>
            <a:endParaRPr lang="en-US"/>
          </a:p>
        </p:txBody>
      </p:sp>
    </p:spTree>
    <p:extLst>
      <p:ext uri="{BB962C8B-B14F-4D97-AF65-F5344CB8AC3E}">
        <p14:creationId xmlns:p14="http://schemas.microsoft.com/office/powerpoint/2010/main" val="3010007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83D9A-A343-441F-BDDF-8AC8ABFCF499}" type="datetimeFigureOut">
              <a:rPr lang="en-US" smtClean="0"/>
              <a:t>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B5613-9A9D-4190-86B9-5859781C5287}" type="slidenum">
              <a:rPr lang="en-US" smtClean="0"/>
              <a:t>‹#›</a:t>
            </a:fld>
            <a:endParaRPr lang="en-US"/>
          </a:p>
        </p:txBody>
      </p:sp>
    </p:spTree>
    <p:extLst>
      <p:ext uri="{BB962C8B-B14F-4D97-AF65-F5344CB8AC3E}">
        <p14:creationId xmlns:p14="http://schemas.microsoft.com/office/powerpoint/2010/main" val="3036705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Kinsman Redeemer, Redeemer of Blood and the Cities of Refuge</a:t>
            </a:r>
            <a:endParaRPr lang="en-US" dirty="0"/>
          </a:p>
        </p:txBody>
      </p:sp>
      <p:sp>
        <p:nvSpPr>
          <p:cNvPr id="3" name="Subtitle 2"/>
          <p:cNvSpPr>
            <a:spLocks noGrp="1"/>
          </p:cNvSpPr>
          <p:nvPr>
            <p:ph type="subTitle" idx="1"/>
          </p:nvPr>
        </p:nvSpPr>
        <p:spPr/>
        <p:txBody>
          <a:bodyPr/>
          <a:lstStyle/>
          <a:p>
            <a:r>
              <a:rPr lang="en-US" dirty="0" err="1" smtClean="0"/>
              <a:t>Go’el</a:t>
            </a:r>
            <a:r>
              <a:rPr lang="en-US" dirty="0" smtClean="0"/>
              <a:t> </a:t>
            </a:r>
            <a:r>
              <a:rPr lang="en-US" dirty="0" err="1" smtClean="0"/>
              <a:t>haDam</a:t>
            </a:r>
            <a:endParaRPr lang="en-US" dirty="0" smtClean="0"/>
          </a:p>
          <a:p>
            <a:endParaRPr lang="en-US" dirty="0"/>
          </a:p>
        </p:txBody>
      </p:sp>
    </p:spTree>
    <p:extLst>
      <p:ext uri="{BB962C8B-B14F-4D97-AF65-F5344CB8AC3E}">
        <p14:creationId xmlns:p14="http://schemas.microsoft.com/office/powerpoint/2010/main" val="3196288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Kinsman Redeemer?</a:t>
            </a:r>
            <a:endParaRPr lang="en-US" dirty="0"/>
          </a:p>
        </p:txBody>
      </p:sp>
      <p:sp>
        <p:nvSpPr>
          <p:cNvPr id="3" name="Content Placeholder 2"/>
          <p:cNvSpPr>
            <a:spLocks noGrp="1"/>
          </p:cNvSpPr>
          <p:nvPr>
            <p:ph idx="1"/>
          </p:nvPr>
        </p:nvSpPr>
        <p:spPr/>
        <p:txBody>
          <a:bodyPr/>
          <a:lstStyle/>
          <a:p>
            <a:pPr marL="0" indent="0">
              <a:buNone/>
            </a:pPr>
            <a:r>
              <a:rPr lang="en-US" dirty="0" smtClean="0"/>
              <a:t> </a:t>
            </a:r>
          </a:p>
        </p:txBody>
      </p:sp>
    </p:spTree>
    <p:extLst>
      <p:ext uri="{BB962C8B-B14F-4D97-AF65-F5344CB8AC3E}">
        <p14:creationId xmlns:p14="http://schemas.microsoft.com/office/powerpoint/2010/main" val="1567493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Kinsman Redeemer?</a:t>
            </a:r>
            <a:endParaRPr lang="en-US" dirty="0"/>
          </a:p>
        </p:txBody>
      </p:sp>
      <p:sp>
        <p:nvSpPr>
          <p:cNvPr id="3" name="Content Placeholder 2"/>
          <p:cNvSpPr>
            <a:spLocks noGrp="1"/>
          </p:cNvSpPr>
          <p:nvPr>
            <p:ph idx="1"/>
          </p:nvPr>
        </p:nvSpPr>
        <p:spPr/>
        <p:txBody>
          <a:bodyPr/>
          <a:lstStyle/>
          <a:p>
            <a:pPr marL="0" indent="0">
              <a:buNone/>
            </a:pPr>
            <a:r>
              <a:rPr lang="en-US" dirty="0" smtClean="0"/>
              <a:t> </a:t>
            </a:r>
          </a:p>
        </p:txBody>
      </p:sp>
    </p:spTree>
    <p:extLst>
      <p:ext uri="{BB962C8B-B14F-4D97-AF65-F5344CB8AC3E}">
        <p14:creationId xmlns:p14="http://schemas.microsoft.com/office/powerpoint/2010/main" val="2504849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Requirements of a Kinsman Redeemer</a:t>
            </a:r>
            <a:endParaRPr lang="en-US" dirty="0"/>
          </a:p>
        </p:txBody>
      </p:sp>
      <p:sp>
        <p:nvSpPr>
          <p:cNvPr id="4" name="TextBox 3"/>
          <p:cNvSpPr txBox="1"/>
          <p:nvPr/>
        </p:nvSpPr>
        <p:spPr>
          <a:xfrm>
            <a:off x="638175" y="1676398"/>
            <a:ext cx="6055072" cy="584775"/>
          </a:xfrm>
          <a:prstGeom prst="rect">
            <a:avLst/>
          </a:prstGeom>
          <a:noFill/>
        </p:spPr>
        <p:txBody>
          <a:bodyPr wrap="square" rtlCol="0">
            <a:spAutoFit/>
          </a:bodyPr>
          <a:lstStyle/>
          <a:p>
            <a:r>
              <a:rPr lang="en-US" sz="3200" dirty="0" smtClean="0"/>
              <a:t>MUST </a:t>
            </a:r>
            <a:r>
              <a:rPr lang="en-US" sz="3200" dirty="0"/>
              <a:t>be the nearest male relative</a:t>
            </a:r>
            <a:r>
              <a:rPr lang="en-US" sz="3200" dirty="0" smtClean="0"/>
              <a:t>.</a:t>
            </a:r>
            <a:endParaRPr lang="en-US" sz="3200" dirty="0"/>
          </a:p>
        </p:txBody>
      </p:sp>
      <p:sp>
        <p:nvSpPr>
          <p:cNvPr id="5" name="TextBox 4"/>
          <p:cNvSpPr txBox="1"/>
          <p:nvPr/>
        </p:nvSpPr>
        <p:spPr>
          <a:xfrm>
            <a:off x="1066800" y="2524125"/>
            <a:ext cx="6934200" cy="1077218"/>
          </a:xfrm>
          <a:prstGeom prst="rect">
            <a:avLst/>
          </a:prstGeom>
          <a:noFill/>
        </p:spPr>
        <p:txBody>
          <a:bodyPr wrap="square" rtlCol="0">
            <a:spAutoFit/>
          </a:bodyPr>
          <a:lstStyle/>
          <a:p>
            <a:r>
              <a:rPr lang="en-US" sz="3200" dirty="0" smtClean="0"/>
              <a:t>MUST </a:t>
            </a:r>
            <a:r>
              <a:rPr lang="en-US" sz="3200" dirty="0"/>
              <a:t>be able to </a:t>
            </a:r>
            <a:r>
              <a:rPr lang="en-US" sz="3200" dirty="0" smtClean="0"/>
              <a:t>perform </a:t>
            </a:r>
            <a:r>
              <a:rPr lang="en-US" sz="3200" dirty="0"/>
              <a:t>the duties of the kinsman redeemer</a:t>
            </a:r>
            <a:r>
              <a:rPr lang="en-US" sz="3200" dirty="0" smtClean="0"/>
              <a:t>.</a:t>
            </a:r>
            <a:endParaRPr lang="en-US" sz="3200" dirty="0"/>
          </a:p>
        </p:txBody>
      </p:sp>
      <p:sp>
        <p:nvSpPr>
          <p:cNvPr id="6" name="TextBox 5"/>
          <p:cNvSpPr txBox="1"/>
          <p:nvPr/>
        </p:nvSpPr>
        <p:spPr>
          <a:xfrm>
            <a:off x="1524000" y="3733800"/>
            <a:ext cx="7353300" cy="1077218"/>
          </a:xfrm>
          <a:prstGeom prst="rect">
            <a:avLst/>
          </a:prstGeom>
          <a:noFill/>
        </p:spPr>
        <p:txBody>
          <a:bodyPr wrap="square" rtlCol="0">
            <a:spAutoFit/>
          </a:bodyPr>
          <a:lstStyle/>
          <a:p>
            <a:r>
              <a:rPr lang="en-US" sz="3200" dirty="0" smtClean="0"/>
              <a:t>MUST </a:t>
            </a:r>
            <a:r>
              <a:rPr lang="en-US" sz="3200" dirty="0"/>
              <a:t>be willing to perform the duties of the kinsman </a:t>
            </a:r>
            <a:r>
              <a:rPr lang="en-US" sz="3200" dirty="0" smtClean="0"/>
              <a:t>redeemer.</a:t>
            </a:r>
            <a:endParaRPr lang="en-US" sz="3200" dirty="0"/>
          </a:p>
        </p:txBody>
      </p:sp>
      <p:sp>
        <p:nvSpPr>
          <p:cNvPr id="7" name="TextBox 6"/>
          <p:cNvSpPr txBox="1"/>
          <p:nvPr/>
        </p:nvSpPr>
        <p:spPr>
          <a:xfrm>
            <a:off x="1866900" y="5029200"/>
            <a:ext cx="7010400" cy="1077218"/>
          </a:xfrm>
          <a:prstGeom prst="rect">
            <a:avLst/>
          </a:prstGeom>
          <a:noFill/>
        </p:spPr>
        <p:txBody>
          <a:bodyPr wrap="square" rtlCol="0">
            <a:spAutoFit/>
          </a:bodyPr>
          <a:lstStyle/>
          <a:p>
            <a:r>
              <a:rPr lang="en-US" sz="3200" dirty="0" smtClean="0"/>
              <a:t>MUST </a:t>
            </a:r>
            <a:r>
              <a:rPr lang="en-US" sz="3200" dirty="0"/>
              <a:t>fulfill ALL the obligations of the kinsman redeemer</a:t>
            </a:r>
            <a:r>
              <a:rPr lang="en-US" sz="3200" dirty="0" smtClean="0"/>
              <a:t>.</a:t>
            </a:r>
            <a:endParaRPr lang="en-US" sz="3200" dirty="0"/>
          </a:p>
        </p:txBody>
      </p:sp>
    </p:spTree>
    <p:extLst>
      <p:ext uri="{BB962C8B-B14F-4D97-AF65-F5344CB8AC3E}">
        <p14:creationId xmlns:p14="http://schemas.microsoft.com/office/powerpoint/2010/main" val="189445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Obligations of the Kinsman Redeemer</a:t>
            </a:r>
            <a:endParaRPr lang="en-US" dirty="0"/>
          </a:p>
        </p:txBody>
      </p:sp>
      <p:sp>
        <p:nvSpPr>
          <p:cNvPr id="3" name="Content Placeholder 2"/>
          <p:cNvSpPr>
            <a:spLocks noGrp="1"/>
          </p:cNvSpPr>
          <p:nvPr>
            <p:ph idx="1"/>
          </p:nvPr>
        </p:nvSpPr>
        <p:spPr>
          <a:xfrm>
            <a:off x="419100" y="4559587"/>
            <a:ext cx="8229600" cy="1249363"/>
          </a:xfrm>
        </p:spPr>
        <p:txBody>
          <a:bodyPr>
            <a:normAutofit/>
          </a:bodyPr>
          <a:lstStyle/>
          <a:p>
            <a:pPr marL="0" lvl="0" indent="0">
              <a:buNone/>
            </a:pPr>
            <a:r>
              <a:rPr lang="en-US" dirty="0" smtClean="0"/>
              <a:t>In the case of a close relative dying and leaving a childless widow:</a:t>
            </a:r>
          </a:p>
        </p:txBody>
      </p:sp>
      <p:sp>
        <p:nvSpPr>
          <p:cNvPr id="4" name="TextBox 3"/>
          <p:cNvSpPr txBox="1"/>
          <p:nvPr/>
        </p:nvSpPr>
        <p:spPr>
          <a:xfrm>
            <a:off x="609600" y="1295400"/>
            <a:ext cx="6553200" cy="584775"/>
          </a:xfrm>
          <a:prstGeom prst="rect">
            <a:avLst/>
          </a:prstGeom>
          <a:noFill/>
        </p:spPr>
        <p:txBody>
          <a:bodyPr wrap="square" rtlCol="0">
            <a:spAutoFit/>
          </a:bodyPr>
          <a:lstStyle/>
          <a:p>
            <a:pPr lvl="0"/>
            <a:r>
              <a:rPr lang="en-US" sz="3200" dirty="0"/>
              <a:t>In the case of a murdered relative</a:t>
            </a:r>
            <a:r>
              <a:rPr lang="en-US" sz="3200" dirty="0" smtClean="0"/>
              <a:t>:</a:t>
            </a:r>
            <a:endParaRPr lang="en-US" sz="3200" dirty="0"/>
          </a:p>
        </p:txBody>
      </p:sp>
      <p:sp>
        <p:nvSpPr>
          <p:cNvPr id="5" name="TextBox 4"/>
          <p:cNvSpPr txBox="1"/>
          <p:nvPr/>
        </p:nvSpPr>
        <p:spPr>
          <a:xfrm>
            <a:off x="1143000" y="1880175"/>
            <a:ext cx="7924800" cy="738664"/>
          </a:xfrm>
          <a:prstGeom prst="rect">
            <a:avLst/>
          </a:prstGeom>
          <a:noFill/>
        </p:spPr>
        <p:txBody>
          <a:bodyPr wrap="square" rtlCol="0">
            <a:spAutoFit/>
          </a:bodyPr>
          <a:lstStyle/>
          <a:p>
            <a:pPr lvl="0"/>
            <a:r>
              <a:rPr lang="en-US" sz="3200" dirty="0" smtClean="0"/>
              <a:t>acts </a:t>
            </a:r>
            <a:r>
              <a:rPr lang="en-US" sz="3200" dirty="0"/>
              <a:t>as Go-el who finds and kills the murderer.</a:t>
            </a:r>
            <a:r>
              <a:rPr lang="en-US" dirty="0"/>
              <a:t> </a:t>
            </a:r>
            <a:r>
              <a:rPr lang="en-US" sz="1000" dirty="0" smtClean="0"/>
              <a:t>(</a:t>
            </a:r>
            <a:r>
              <a:rPr lang="en-US" sz="1000" dirty="0" err="1" smtClean="0"/>
              <a:t>Num</a:t>
            </a:r>
            <a:r>
              <a:rPr lang="en-US" sz="1000" dirty="0" smtClean="0"/>
              <a:t> </a:t>
            </a:r>
            <a:r>
              <a:rPr lang="en-US" sz="1000" dirty="0"/>
              <a:t>35:6-34)</a:t>
            </a:r>
          </a:p>
        </p:txBody>
      </p:sp>
      <p:sp>
        <p:nvSpPr>
          <p:cNvPr id="6" name="TextBox 5"/>
          <p:cNvSpPr txBox="1"/>
          <p:nvPr/>
        </p:nvSpPr>
        <p:spPr>
          <a:xfrm>
            <a:off x="609600" y="2819400"/>
            <a:ext cx="6553200" cy="1077218"/>
          </a:xfrm>
          <a:prstGeom prst="rect">
            <a:avLst/>
          </a:prstGeom>
          <a:noFill/>
        </p:spPr>
        <p:txBody>
          <a:bodyPr wrap="square" rtlCol="0">
            <a:spAutoFit/>
          </a:bodyPr>
          <a:lstStyle/>
          <a:p>
            <a:r>
              <a:rPr lang="en-US" sz="3200" dirty="0"/>
              <a:t>In the case of lost </a:t>
            </a:r>
            <a:r>
              <a:rPr lang="en-US" sz="3200" dirty="0" smtClean="0"/>
              <a:t>property (including ones freedom if sold into slavery):</a:t>
            </a:r>
            <a:endParaRPr lang="en-US" sz="3200" dirty="0"/>
          </a:p>
        </p:txBody>
      </p:sp>
      <p:sp>
        <p:nvSpPr>
          <p:cNvPr id="7" name="TextBox 6"/>
          <p:cNvSpPr txBox="1"/>
          <p:nvPr/>
        </p:nvSpPr>
        <p:spPr>
          <a:xfrm>
            <a:off x="1143000" y="3734662"/>
            <a:ext cx="6781800" cy="584775"/>
          </a:xfrm>
          <a:prstGeom prst="rect">
            <a:avLst/>
          </a:prstGeom>
          <a:noFill/>
        </p:spPr>
        <p:txBody>
          <a:bodyPr wrap="square" rtlCol="0">
            <a:spAutoFit/>
          </a:bodyPr>
          <a:lstStyle/>
          <a:p>
            <a:pPr lvl="0"/>
            <a:r>
              <a:rPr lang="en-US" sz="3200" dirty="0"/>
              <a:t>buys back the lost property.</a:t>
            </a:r>
          </a:p>
        </p:txBody>
      </p:sp>
      <p:sp>
        <p:nvSpPr>
          <p:cNvPr id="8" name="TextBox 7"/>
          <p:cNvSpPr txBox="1"/>
          <p:nvPr/>
        </p:nvSpPr>
        <p:spPr>
          <a:xfrm>
            <a:off x="1143000" y="5702586"/>
            <a:ext cx="7467600" cy="584775"/>
          </a:xfrm>
          <a:prstGeom prst="rect">
            <a:avLst/>
          </a:prstGeom>
          <a:noFill/>
        </p:spPr>
        <p:txBody>
          <a:bodyPr wrap="square" rtlCol="0">
            <a:spAutoFit/>
          </a:bodyPr>
          <a:lstStyle/>
          <a:p>
            <a:r>
              <a:rPr lang="en-US" sz="3200" dirty="0" smtClean="0"/>
              <a:t>performs </a:t>
            </a:r>
            <a:r>
              <a:rPr lang="en-US" sz="3200" dirty="0"/>
              <a:t>the act of the </a:t>
            </a:r>
            <a:r>
              <a:rPr lang="en-US" sz="3200" dirty="0" err="1" smtClean="0"/>
              <a:t>Levirite</a:t>
            </a:r>
            <a:r>
              <a:rPr lang="en-US" sz="3200" dirty="0" smtClean="0"/>
              <a:t> </a:t>
            </a:r>
            <a:r>
              <a:rPr lang="en-US" sz="3200" dirty="0"/>
              <a:t>marriage</a:t>
            </a:r>
            <a:r>
              <a:rPr lang="en-US" sz="3200" dirty="0" smtClean="0"/>
              <a:t>.</a:t>
            </a:r>
          </a:p>
        </p:txBody>
      </p:sp>
    </p:spTree>
    <p:extLst>
      <p:ext uri="{BB962C8B-B14F-4D97-AF65-F5344CB8AC3E}">
        <p14:creationId xmlns:p14="http://schemas.microsoft.com/office/powerpoint/2010/main" val="426195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Cities of Refuge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57459" y="1600200"/>
            <a:ext cx="3629081" cy="4525963"/>
          </a:xfrm>
        </p:spPr>
      </p:pic>
    </p:spTree>
    <p:extLst>
      <p:ext uri="{BB962C8B-B14F-4D97-AF65-F5344CB8AC3E}">
        <p14:creationId xmlns:p14="http://schemas.microsoft.com/office/powerpoint/2010/main" val="1017740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Jesus is your kinsman Redeemer and Redeemer </a:t>
            </a:r>
            <a:r>
              <a:rPr lang="en-US" smtClean="0"/>
              <a:t>of Blood.</a:t>
            </a:r>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77118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1078</Words>
  <Application>Microsoft Office PowerPoint</Application>
  <PresentationFormat>On-screen Show (4:3)</PresentationFormat>
  <Paragraphs>47</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Kinsman Redeemer, Redeemer of Blood and the Cities of Refuge</vt:lpstr>
      <vt:lpstr>What is a Kinsman Redeemer?</vt:lpstr>
      <vt:lpstr>What is a Kinsman Redeemer?</vt:lpstr>
      <vt:lpstr>Requirements of a Kinsman Redeemer</vt:lpstr>
      <vt:lpstr>Obligations of the Kinsman Redeemer</vt:lpstr>
      <vt:lpstr>Cities of Refuge</vt:lpstr>
      <vt:lpstr>Jesus is your kinsman Redeemer and Redeemer of Blood.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Kinsman Redeemer, Redeemer of Blood and the Cities of Refuge</dc:title>
  <dc:creator>Eric</dc:creator>
  <cp:lastModifiedBy>Eric</cp:lastModifiedBy>
  <cp:revision>17</cp:revision>
  <dcterms:created xsi:type="dcterms:W3CDTF">2021-01-01T16:03:04Z</dcterms:created>
  <dcterms:modified xsi:type="dcterms:W3CDTF">2021-01-03T13:54:25Z</dcterms:modified>
</cp:coreProperties>
</file>